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mina" initials="R" lastIdx="1" clrIdx="0">
    <p:extLst>
      <p:ext uri="{19B8F6BF-5375-455C-9EA6-DF929625EA0E}">
        <p15:presenceInfo xmlns:p15="http://schemas.microsoft.com/office/powerpoint/2012/main" userId="Rom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1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3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6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2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7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4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5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01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3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8/15/2020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9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816895-C7D1-436C-82DF-078779999E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415" r="-1" b="8565"/>
          <a:stretch/>
        </p:blipFill>
        <p:spPr>
          <a:xfrm>
            <a:off x="3068" y="10"/>
            <a:ext cx="12188932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C0D2DC5-4626-4003-89FD-CACE87B51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2476" y="1983011"/>
            <a:ext cx="9145524" cy="2327927"/>
          </a:xfrm>
        </p:spPr>
        <p:txBody>
          <a:bodyPr>
            <a:normAutofit/>
          </a:bodyPr>
          <a:lstStyle/>
          <a:p>
            <a:r>
              <a:rPr lang="es-AR" sz="4800" b="1" dirty="0">
                <a:latin typeface="Engravers MT" panose="02090707080505020304" pitchFamily="18" charset="0"/>
              </a:rPr>
              <a:t>Practicante reflexivo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63DA053-5E64-411B-963E-C1F93363A7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2476" y="4614291"/>
            <a:ext cx="9464392" cy="1139395"/>
          </a:xfrm>
        </p:spPr>
        <p:txBody>
          <a:bodyPr>
            <a:normAutofit/>
          </a:bodyPr>
          <a:lstStyle/>
          <a:p>
            <a:r>
              <a:rPr lang="es-AR" dirty="0"/>
              <a:t>“Aprender a hacer lo que no se sabe haciéndolo” (Meirieu,1996)</a:t>
            </a:r>
          </a:p>
        </p:txBody>
      </p:sp>
    </p:spTree>
    <p:extLst>
      <p:ext uri="{BB962C8B-B14F-4D97-AF65-F5344CB8AC3E}">
        <p14:creationId xmlns:p14="http://schemas.microsoft.com/office/powerpoint/2010/main" val="131138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C0F264-0348-4E37-BD75-EAAC57729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03" y="1968842"/>
            <a:ext cx="10964594" cy="2715700"/>
          </a:xfrm>
        </p:spPr>
        <p:txBody>
          <a:bodyPr>
            <a:normAutofit/>
          </a:bodyPr>
          <a:lstStyle/>
          <a:p>
            <a:r>
              <a:rPr lang="es-AR" dirty="0">
                <a:latin typeface="Eras Bold ITC" panose="020B0907030504020204" pitchFamily="34" charset="0"/>
              </a:rPr>
              <a:t>Práctica reflexiva:</a:t>
            </a:r>
            <a:br>
              <a:rPr lang="es-AR" dirty="0">
                <a:latin typeface="Eras Bold ITC" panose="020B0907030504020204" pitchFamily="34" charset="0"/>
              </a:rPr>
            </a:br>
            <a:r>
              <a:rPr lang="es-AR" dirty="0">
                <a:latin typeface="Eras Bold ITC" panose="020B0907030504020204" pitchFamily="34" charset="0"/>
              </a:rPr>
              <a:t>          supone  un </a:t>
            </a:r>
            <a:r>
              <a:rPr lang="es-AR" dirty="0" err="1">
                <a:latin typeface="Eras Bold ITC" panose="020B0907030504020204" pitchFamily="34" charset="0"/>
              </a:rPr>
              <a:t>hábitus</a:t>
            </a:r>
            <a:r>
              <a:rPr lang="es-AR" dirty="0">
                <a:latin typeface="Eras Bold ITC" panose="020B0907030504020204" pitchFamily="34" charset="0"/>
              </a:rPr>
              <a:t>, una postura, una forma de identidad</a:t>
            </a:r>
          </a:p>
        </p:txBody>
      </p:sp>
    </p:spTree>
    <p:extLst>
      <p:ext uri="{BB962C8B-B14F-4D97-AF65-F5344CB8AC3E}">
        <p14:creationId xmlns:p14="http://schemas.microsoft.com/office/powerpoint/2010/main" val="360696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:wipe/>
      </p:transition>
    </mc:Choice>
    <mc:Fallback>
      <p:transition spd="slow">
        <p:wip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EB3682-14C7-41EB-9EF6-C313DAB4F9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11348"/>
            <a:ext cx="9144000" cy="2398615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s-AR" dirty="0">
                <a:latin typeface="Eras Bold ITC" panose="020B0907030504020204" pitchFamily="34" charset="0"/>
              </a:rPr>
              <a:t>Dewey expresa una idea que es tomada por pedagogos: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53DC6C4-4235-48BB-BD6A-DEB6D62E85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s-AR" sz="4400" dirty="0">
                <a:solidFill>
                  <a:srgbClr val="C00000"/>
                </a:solidFill>
                <a:latin typeface="Eras Bold ITC" panose="020B0907030504020204" pitchFamily="34" charset="0"/>
              </a:rPr>
              <a:t>Considerar al enseñante como un inventor, investigador, un artesano  aventurero reflexivo y aprendiz de su experiencia y quehacer.</a:t>
            </a:r>
          </a:p>
        </p:txBody>
      </p:sp>
    </p:spTree>
    <p:extLst>
      <p:ext uri="{BB962C8B-B14F-4D97-AF65-F5344CB8AC3E}">
        <p14:creationId xmlns:p14="http://schemas.microsoft.com/office/powerpoint/2010/main" val="3861227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A29DF4-68A9-4DFA-ABF6-CCED34591E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34573"/>
            <a:ext cx="9144000" cy="1072197"/>
          </a:xfrm>
        </p:spPr>
        <p:txBody>
          <a:bodyPr/>
          <a:lstStyle/>
          <a:p>
            <a:r>
              <a:rPr lang="es-AR" dirty="0" err="1">
                <a:latin typeface="Eras Bold ITC" panose="020B0907030504020204" pitchFamily="34" charset="0"/>
              </a:rPr>
              <a:t>Shôn</a:t>
            </a:r>
            <a:r>
              <a:rPr lang="es-AR" dirty="0">
                <a:latin typeface="Eras Bold ITC" panose="020B0907030504020204" pitchFamily="34" charset="0"/>
              </a:rPr>
              <a:t>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40E0D67-B1BF-4D12-A20E-6367543A8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2534" y="1744394"/>
            <a:ext cx="10128739" cy="4107766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800" dirty="0">
                <a:latin typeface="Eras Bold ITC" panose="020B0907030504020204" pitchFamily="34" charset="0"/>
              </a:rPr>
              <a:t>Con la acción, reflexión y aprendizaje teorizan una abstracción del contenido específico de los problemas que posiblemente enfrentarán</a:t>
            </a:r>
          </a:p>
          <a:p>
            <a:r>
              <a:rPr lang="es-AR" sz="2800" dirty="0">
                <a:latin typeface="Eras Bold ITC" panose="020B0907030504020204" pitchFamily="34" charset="0"/>
              </a:rPr>
              <a:t>Pero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800" dirty="0">
                <a:latin typeface="Eras Bold ITC" panose="020B0907030504020204" pitchFamily="34" charset="0"/>
              </a:rPr>
              <a:t>Un elevado porcentaje de los problemas que trata un profesional no están en ellos, y no puede resolverse únicamente con la ayuda de la teoría y con los procesos enseñados.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800" dirty="0">
                <a:latin typeface="Eras Bold ITC" panose="020B0907030504020204" pitchFamily="34" charset="0"/>
              </a:rPr>
              <a:t>Presenta así al practicante reflexivo como una combinación de realismo y humildad, sabe que lo aprendido es necesario pero también que no es suficiente.</a:t>
            </a:r>
          </a:p>
        </p:txBody>
      </p:sp>
    </p:spTree>
    <p:extLst>
      <p:ext uri="{BB962C8B-B14F-4D97-AF65-F5344CB8AC3E}">
        <p14:creationId xmlns:p14="http://schemas.microsoft.com/office/powerpoint/2010/main" val="115762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B8D2A0-84D5-41F4-97C9-B4A619B36A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526" y="763881"/>
            <a:ext cx="9144000" cy="1297280"/>
          </a:xfrm>
        </p:spPr>
        <p:txBody>
          <a:bodyPr/>
          <a:lstStyle/>
          <a:p>
            <a:r>
              <a:rPr lang="es-AR" dirty="0">
                <a:latin typeface="Eras Bold ITC" panose="020B0907030504020204" pitchFamily="34" charset="0"/>
              </a:rPr>
              <a:t>En la educación: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ED20E84-25D1-46B3-8DBF-27654AF5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1508"/>
            <a:ext cx="9144000" cy="2866292"/>
          </a:xfrm>
        </p:spPr>
        <p:txBody>
          <a:bodyPr>
            <a:normAutofit/>
          </a:bodyPr>
          <a:lstStyle/>
          <a:p>
            <a:r>
              <a:rPr lang="es-AR" dirty="0">
                <a:latin typeface="Eras Bold ITC" panose="020B0907030504020204" pitchFamily="34" charset="0"/>
              </a:rPr>
              <a:t>El practicante reflexivo, no está reconocido en el oficio del enseñante, pero aspira a ser un profesional pleno.</a:t>
            </a:r>
          </a:p>
          <a:p>
            <a:r>
              <a:rPr lang="es-AR" dirty="0">
                <a:latin typeface="Eras Bold ITC" panose="020B0907030504020204" pitchFamily="34" charset="0"/>
              </a:rPr>
              <a:t>Se trata de tomar tanto aportes científicos, como de las ciencias sociales y humanas.</a:t>
            </a:r>
          </a:p>
        </p:txBody>
      </p:sp>
    </p:spTree>
    <p:extLst>
      <p:ext uri="{BB962C8B-B14F-4D97-AF65-F5344CB8AC3E}">
        <p14:creationId xmlns:p14="http://schemas.microsoft.com/office/powerpoint/2010/main" val="566846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73A3D7-C924-4632-B457-AB93A0B2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1" y="257375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AR" sz="7200" dirty="0">
                <a:latin typeface="Algerian" panose="04020705040A02060702" pitchFamily="82" charset="0"/>
              </a:rPr>
              <a:t>Principiante reflexivo</a:t>
            </a:r>
          </a:p>
        </p:txBody>
      </p:sp>
    </p:spTree>
    <p:extLst>
      <p:ext uri="{BB962C8B-B14F-4D97-AF65-F5344CB8AC3E}">
        <p14:creationId xmlns:p14="http://schemas.microsoft.com/office/powerpoint/2010/main" val="2421457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656417-2354-4AA2-BF69-0B8265EED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10515600" cy="1500187"/>
          </a:xfrm>
        </p:spPr>
        <p:txBody>
          <a:bodyPr>
            <a:normAutofit fontScale="9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400" dirty="0">
                <a:latin typeface="Eras Bold ITC" panose="020B0907030504020204" pitchFamily="34" charset="0"/>
              </a:rPr>
              <a:t>Formar a buenos principiantes es, formar de entrada a gente capaz de evolucionar, de aprender con la experiencia, que sean capaces de reflexionar sobre lo que querían hacer, sobre lo que realmente han hecho y sobre el resultado de ello</a:t>
            </a:r>
            <a:br>
              <a:rPr lang="es-AR" sz="2400" dirty="0">
                <a:latin typeface="Eras Bold ITC" panose="020B0907030504020204" pitchFamily="34" charset="0"/>
              </a:rPr>
            </a:br>
            <a:endParaRPr lang="es-AR" sz="2400" dirty="0">
              <a:latin typeface="Eras Bold ITC" panose="020B0907030504020204" pitchFamily="34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20E550-ACAD-4E7E-B408-6C8593E4C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785403"/>
            <a:ext cx="10515600" cy="330424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dirty="0">
                <a:solidFill>
                  <a:schemeClr val="tx1"/>
                </a:solidFill>
                <a:latin typeface="Eras Bold ITC" panose="020B0907030504020204" pitchFamily="34" charset="0"/>
              </a:rPr>
              <a:t>Es importante crear lugares para el análisis de la practica.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dirty="0">
                <a:solidFill>
                  <a:schemeClr val="tx1"/>
                </a:solidFill>
                <a:latin typeface="Eras Bold ITC" panose="020B0907030504020204" pitchFamily="34" charset="0"/>
              </a:rPr>
              <a:t>Incorporar la practica reflexiva, supone abandonar el papel de alumno para ser un actor en formación que acepta las formas de implicación, de incertidumbre, riesgo u otras que pueden asustar a los que se apoyan en lo teórico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dirty="0">
                <a:solidFill>
                  <a:schemeClr val="tx1"/>
                </a:solidFill>
                <a:latin typeface="Eras Bold ITC" panose="020B0907030504020204" pitchFamily="34" charset="0"/>
              </a:rPr>
              <a:t>Necesita ser formado alternando y articulando, teoría y práctica,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AR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744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F5F4C3-1001-4C41-9FB0-3E5C77715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s-AR" dirty="0"/>
            </a:br>
            <a:endParaRPr lang="es-A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A7CD76D-D0CC-45D2-8459-B41935D23A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2646" y="310197"/>
            <a:ext cx="9144000" cy="5612301"/>
          </a:xfrm>
        </p:spPr>
        <p:txBody>
          <a:bodyPr>
            <a:normAutofit/>
          </a:bodyPr>
          <a:lstStyle/>
          <a:p>
            <a:endParaRPr lang="es-AR" dirty="0">
              <a:latin typeface="Eras Bold ITC" panose="020B0907030504020204" pitchFamily="34" charset="0"/>
            </a:endParaRPr>
          </a:p>
          <a:p>
            <a:endParaRPr lang="es-AR" dirty="0">
              <a:latin typeface="Eras Bold ITC" panose="020B0907030504020204" pitchFamily="34" charset="0"/>
            </a:endParaRPr>
          </a:p>
          <a:p>
            <a:r>
              <a:rPr lang="es-AR" dirty="0" err="1">
                <a:latin typeface="Eras Bold ITC" panose="020B0907030504020204" pitchFamily="34" charset="0"/>
              </a:rPr>
              <a:t>Caracteristicas</a:t>
            </a:r>
            <a:r>
              <a:rPr lang="es-AR" dirty="0">
                <a:latin typeface="Eras Bold ITC" panose="020B0907030504020204" pitchFamily="34" charset="0"/>
              </a:rPr>
              <a:t> del enseñante principiante: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dirty="0" err="1">
                <a:latin typeface="Eras Bold ITC" panose="020B0907030504020204" pitchFamily="34" charset="0"/>
              </a:rPr>
              <a:t>Basila</a:t>
            </a:r>
            <a:r>
              <a:rPr lang="es-AR" dirty="0">
                <a:latin typeface="Eras Bold ITC" panose="020B0907030504020204" pitchFamily="34" charset="0"/>
              </a:rPr>
              <a:t> entre abandonar el papel de estudiante e introducirse en el de un profesional responsable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dirty="0">
                <a:latin typeface="Eras Bold ITC" panose="020B0907030504020204" pitchFamily="34" charset="0"/>
              </a:rPr>
              <a:t>Se estresa, angustia, necesita mas tiempo, energía y concentración, no domina bien la gestión del tiempo a diferencia de un practicante experimentado.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dirty="0">
                <a:latin typeface="Eras Bold ITC" panose="020B0907030504020204" pitchFamily="34" charset="0"/>
              </a:rPr>
              <a:t>Se siente solo, ya que sufre el distanciamiento entre sus compañeros de estudio, y con sus nuevos compañeros le cuesta ayornarse.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dirty="0">
                <a:latin typeface="Eras Bold ITC" panose="020B0907030504020204" pitchFamily="34" charset="0"/>
              </a:rPr>
              <a:t>Busca explicaciones, ayuda, disponibilidad y se predispone a reflexionar.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AR" dirty="0">
              <a:latin typeface="Eras Bold ITC" panose="020B0907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A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6322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1416</TotalTime>
  <Words>379</Words>
  <Application>Microsoft Office PowerPoint</Application>
  <PresentationFormat>Panorámica</PresentationFormat>
  <Paragraphs>27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Algerian</vt:lpstr>
      <vt:lpstr>Arial</vt:lpstr>
      <vt:lpstr>Calibri</vt:lpstr>
      <vt:lpstr>Calibri Light</vt:lpstr>
      <vt:lpstr>Engravers MT</vt:lpstr>
      <vt:lpstr>Eras Bold ITC</vt:lpstr>
      <vt:lpstr>Wingdings</vt:lpstr>
      <vt:lpstr>Office Theme</vt:lpstr>
      <vt:lpstr>Practicante reflexivo</vt:lpstr>
      <vt:lpstr>Práctica reflexiva:           supone  un hábitus, una postura, una forma de identidad</vt:lpstr>
      <vt:lpstr>Dewey expresa una idea que es tomada por pedagogos:</vt:lpstr>
      <vt:lpstr>Shôn </vt:lpstr>
      <vt:lpstr>En la educación:</vt:lpstr>
      <vt:lpstr>Principiante reflexivo</vt:lpstr>
      <vt:lpstr>Formar a buenos principiantes es, formar de entrada a gente capaz de evolucionar, de aprender con la experiencia, que sean capaces de reflexionar sobre lo que querían hacer, sobre lo que realmente han hecho y sobre el resultado de ello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Practicante reflexivo</dc:title>
  <dc:creator>Romina</dc:creator>
  <cp:lastModifiedBy>Romina</cp:lastModifiedBy>
  <cp:revision>12</cp:revision>
  <dcterms:created xsi:type="dcterms:W3CDTF">2020-08-15T23:59:20Z</dcterms:created>
  <dcterms:modified xsi:type="dcterms:W3CDTF">2020-08-16T23:36:31Z</dcterms:modified>
</cp:coreProperties>
</file>